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E M FRANKLIN AVE
Intersection ID: 5162491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E M FRANKLIN AVE
Intersection ID: 5162491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E M FRANKLIN AVE
Intersection ID: 5162491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E M FRANKLIN AVE
Intersection ID: 5162491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